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2"/>
  </p:notes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  <p:sldId id="263" r:id="rId9"/>
    <p:sldId id="264" r:id="rId10"/>
    <p:sldId id="266" r:id="rId11"/>
    <p:sldId id="267" r:id="rId12"/>
    <p:sldId id="268" r:id="rId13"/>
    <p:sldId id="269" r:id="rId14"/>
    <p:sldId id="270" r:id="rId15"/>
    <p:sldId id="271" r:id="rId16"/>
    <p:sldId id="273" r:id="rId17"/>
    <p:sldId id="274" r:id="rId18"/>
    <p:sldId id="275" r:id="rId19"/>
    <p:sldId id="276" r:id="rId20"/>
    <p:sldId id="277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03"/>
    <p:restoredTop sz="94690"/>
  </p:normalViewPr>
  <p:slideViewPr>
    <p:cSldViewPr snapToGrid="0">
      <p:cViewPr varScale="1">
        <p:scale>
          <a:sx n="137" d="100"/>
          <a:sy n="137" d="100"/>
        </p:scale>
        <p:origin x="1440" y="488"/>
      </p:cViewPr>
      <p:guideLst/>
    </p:cSldViewPr>
  </p:slideViewPr>
  <p:outlineViewPr>
    <p:cViewPr>
      <p:scale>
        <a:sx n="33" d="100"/>
        <a:sy n="33" d="100"/>
      </p:scale>
      <p:origin x="0" y="-4152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AD23C0-E68B-844D-BD86-67AFD5E8FC1C}" type="datetimeFigureOut">
              <a:rPr lang="en-US" smtClean="0"/>
              <a:t>4/21/25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8A2B50-5C3C-0C4D-A564-5FE5571F3A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6922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8A2B50-5C3C-0C4D-A564-5FE5571F3A7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212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8A2B50-5C3C-0C4D-A564-5FE5571F3A7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0356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5610A-17B4-4656-93CF-E1D9982860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1371599"/>
            <a:ext cx="6675120" cy="2951825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51C80B-DFD6-415B-BA5B-E56E510CD1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80" y="4584879"/>
            <a:ext cx="6675120" cy="1287887"/>
          </a:xfrm>
        </p:spPr>
        <p:txBody>
          <a:bodyPr anchor="b">
            <a:normAutofit/>
          </a:bodyPr>
          <a:lstStyle>
            <a:lvl1pPr marL="0" indent="0" algn="l">
              <a:lnSpc>
                <a:spcPct val="130000"/>
              </a:lnSpc>
              <a:buNone/>
              <a:defRPr sz="1800" b="1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2065B-06FF-4991-9F8A-4BE25457B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4479B-705B-4489-957E-7E8A228BDFA0}" type="datetime1">
              <a:rPr lang="en-US" smtClean="0"/>
              <a:t>4/21/25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0DF2FA-C604-45D8-A633-11D3742EC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EE5DA9-2D04-4850-AB9F-BD3538165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1781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E4BB7-3F30-4C31-9BB2-8EC24FC0A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CF4134-70F5-4EE6-88BE-49D129630C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9EABC7-C044-44DE-B303-55A0581DA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B66AD-7C08-490A-ADA4-B47E10FB2407}" type="datetime1">
              <a:rPr lang="en-US" smtClean="0"/>
              <a:t>4/21/25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A63E1-5BC5-402E-9916-BAB84BCF0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EF915-AF64-4ECC-8B1A-B7E6A89B7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4666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1CB3635-47E1-90D8-B693-DA85A66B383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B09414-2AA1-4D8E-A00A-C092FBC92D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09219" y="640079"/>
            <a:ext cx="1811773" cy="553688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2C3A78-37C5-46D0-9DF4-CB78AF883C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40080" y="640080"/>
            <a:ext cx="8412422" cy="553688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D8705E-925D-4F57-8268-107CE3CF4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95027-4255-49E7-9841-CD21BCC99996}" type="datetime1">
              <a:rPr lang="en-US" smtClean="0"/>
              <a:t>4/21/25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FE207E-070D-4EC8-A44C-21F1815FD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5D01D1-C266-4161-A820-C084B9801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230604F-219C-2DEE-830E-27274CC2FE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rot="5400000">
            <a:off x="10872154" y="1192438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79803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8B246-6A68-46BE-9DBD-614FA8CF4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E47706-8D18-4093-A7C1-F30D7543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C7C8FC-AAEA-4AB6-9DB5-2503F58F0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9F774-3FA6-43B8-9241-99959C8FD463}" type="datetime1">
              <a:rPr lang="en-US" smtClean="0"/>
              <a:t>4/21/25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B1616B-3F08-4869-A522-773C38940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030CE6-9124-4B3A-A912-AE16B5C34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8411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1BB59B6-79B9-97F5-AC3B-DF65899D39D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C78885-57B2-4930-BD7D-CBF916EDF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291366"/>
            <a:ext cx="9214884" cy="3159974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E495E4-2F8B-4CC7-88AC-A312067E60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80" y="5018567"/>
            <a:ext cx="7907079" cy="107388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585CC9-BAD3-4807-90BB-97DA2D6A6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04452-5DCC-4FE2-A5C9-8A5EF6714D65}" type="datetime1">
              <a:rPr lang="en-US" smtClean="0"/>
              <a:t>4/21/25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108CEF-165F-4D7E-9666-5CD0156B4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0EBC3D-3277-4D34-9F67-71040C21E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F05EAE5-4812-F718-6D75-9627884180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6281" y="4715234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64345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477A4-4D01-45B6-9563-0BF13BA72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E17E00-96AC-45F0-82B2-9F601E9B93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0080" y="2633472"/>
            <a:ext cx="5212080" cy="35661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BA30CD-95C0-427B-A571-A7D8A53278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18928" y="2633472"/>
            <a:ext cx="5212080" cy="35661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F67CAC-53E4-44AF-BEAC-8FFB96F05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9ABC2-0180-4F3A-A895-A85BC724D472}" type="datetime1">
              <a:rPr lang="en-US" smtClean="0"/>
              <a:t>4/21/25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3D9F3A-E7F0-45E7-AFA8-0D4A669EC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5F008B-58BB-45FF-923F-5909DAB49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5604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7B549-9E51-42E0-992A-73E775957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1371599"/>
            <a:ext cx="10890929" cy="93975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1A5FDC-7C4B-45FB-8462-E2CE79919F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79" y="2311352"/>
            <a:ext cx="5212080" cy="695373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D8B686-2E92-45B9-A3D7-9DCAA0C50B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0079" y="3006725"/>
            <a:ext cx="5212080" cy="31912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ADB526-4A44-47B6-8D14-93202E590A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18928" y="2311352"/>
            <a:ext cx="5212080" cy="695373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4177CA-5C13-4311-BFD3-B98FBD942D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18928" y="3006725"/>
            <a:ext cx="5212080" cy="31912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EA255A-4CB5-40CA-B756-1AA5E27C2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EA9BA-4E8F-439E-BEA4-91FBA01E3F5F}" type="datetime1">
              <a:rPr lang="en-US" smtClean="0"/>
              <a:t>4/21/25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3072C4-10F1-49B8-B0BF-69204EDDC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5ACC97-44C1-4887-909B-E6732D3C1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65771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7D313-943A-47E0-8A7A-DFFBCC297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AC25A7-81C8-4AA1-AD9F-C78A451FD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5BF18-0007-481C-AA29-413124BC3EE7}" type="datetime1">
              <a:rPr lang="en-US" smtClean="0"/>
              <a:t>4/21/25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F54740-6022-46B2-9C55-B60E96516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9497C9-6B5E-46D6-8FE9-0A5E0CF7F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842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149F9F0F-FB8C-5565-247C-BDCC156B5CA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740D3C-270A-401A-810C-2F86BBBB8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E9870-3748-43AD-B547-02A075CB4A1D}" type="datetime1">
              <a:rPr lang="en-US" smtClean="0"/>
              <a:t>4/21/25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CBE9F8-1765-4F36-A4DE-1DB136025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90CF9E-A6C6-4873-ADBE-7A2939319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9014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8CDF8-00AD-4441-A6D5-9D7A659E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371600"/>
            <a:ext cx="3859397" cy="1451723"/>
          </a:xfrm>
        </p:spPr>
        <p:txBody>
          <a:bodyPr anchor="t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C330AF-CB7E-420A-AE8A-E02E903258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36519" y="1031001"/>
            <a:ext cx="6594490" cy="516636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3257AD-2422-4CDA-9C55-700F4B5BF2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0080" y="2972168"/>
            <a:ext cx="3859397" cy="322682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1B7454-C1CC-46F2-A6FB-1FE786C48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E7897-33C5-4F1A-9307-D068E37F3DC7}" type="datetime1">
              <a:rPr lang="en-US" smtClean="0"/>
              <a:t>4/21/25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077DBE-6CC7-421B-AB5E-341E20BD9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6EAB8F-7526-4CDB-B782-FAD8B3E70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4222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1647F-5A61-44C9-81DC-331C9AE5D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371600"/>
            <a:ext cx="3859397" cy="1451723"/>
          </a:xfrm>
        </p:spPr>
        <p:txBody>
          <a:bodyPr anchor="t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627A0F-F1B8-49BE-A0FF-7FE16E3BDC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37760" y="1033271"/>
            <a:ext cx="6592824" cy="516636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D1BD6-1519-4431-9FAF-7D4F412997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0080" y="2972167"/>
            <a:ext cx="3859397" cy="32268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A587A0-353B-42C2-BA96-B1ADEDF64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171BA-CC09-47C8-A6DF-F5C5CB59CEEC}" type="datetime1">
              <a:rPr lang="en-US" smtClean="0"/>
              <a:t>4/21/25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D5A88E-3957-4B76-B1BE-416402921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F7C5FD-E56A-4C66-8F23-087F95A2F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9166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B4E786-7636-4278-8595-D365D28A7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1371601"/>
            <a:ext cx="10890929" cy="10972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740849-7059-4C70-992B-5304D2EE9B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80" y="2633472"/>
            <a:ext cx="10890928" cy="35661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FEBF6-CEA6-4332-87B3-697807571C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4008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7DA38F49-B3E2-4BF0-BEC7-C30D34ABBB8D}" type="datetime1">
              <a:rPr lang="en-US" smtClean="0"/>
              <a:t>4/21/25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6BAF94-621C-43E1-BA0C-410A689903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67622" y="6356350"/>
            <a:ext cx="40403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D19E5-9E16-48C9-AAE2-0C70679A8D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7995" y="6356350"/>
            <a:ext cx="7230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58716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87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93776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51560" indent="-28575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98448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hyperlink" Target="mailto:gwest@redhat.com" TargetMode="Externa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ideo 3" descr="3D Graphs">
            <a:extLst>
              <a:ext uri="{FF2B5EF4-FFF2-40B4-BE49-F238E27FC236}">
                <a16:creationId xmlns:a16="http://schemas.microsoft.com/office/drawing/2014/main" id="{FAC76E71-3CAE-475F-90CA-CC51DFAC4CD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284" r="-1" b="-1"/>
          <a:stretch/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9E9D00D9-C4F5-471E-BE2C-126CB112A6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406" y="0"/>
            <a:ext cx="8543515" cy="6858000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58000">
                <a:srgbClr val="000000">
                  <a:alpha val="55000"/>
                </a:srgbClr>
              </a:gs>
              <a:gs pos="93000">
                <a:srgbClr val="000000">
                  <a:alpha val="64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0C8100-1A31-91BD-F035-8D25E20825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914400"/>
            <a:ext cx="4892948" cy="3427867"/>
          </a:xfrm>
        </p:spPr>
        <p:txBody>
          <a:bodyPr anchor="t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AI Journey – Small To Big Steps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8B9898-D787-9C8E-717F-6AB7061FD6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0970" y="5253051"/>
            <a:ext cx="4892948" cy="812923"/>
          </a:xfrm>
        </p:spPr>
        <p:txBody>
          <a:bodyPr anchor="t">
            <a:normAutofit fontScale="92500" lnSpcReduction="20000"/>
          </a:bodyPr>
          <a:lstStyle/>
          <a:p>
            <a:r>
              <a:rPr lang="en-US" dirty="0">
                <a:solidFill>
                  <a:srgbClr val="FFFFFF"/>
                </a:solidFill>
                <a:hlinkClick r:id="rId5"/>
              </a:rPr>
              <a:t>gwest@redhat.com</a:t>
            </a:r>
            <a:endParaRPr lang="en-US" dirty="0">
              <a:solidFill>
                <a:srgbClr val="FFFFFF"/>
              </a:solidFill>
            </a:endParaRPr>
          </a:p>
          <a:p>
            <a:r>
              <a:rPr lang="en-US" dirty="0">
                <a:solidFill>
                  <a:srgbClr val="FFFFFF"/>
                </a:solidFill>
              </a:rPr>
              <a:t>April 8, 2025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7CC2FE6-3AD0-4131-B4BC-1F4D65E25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3209" y="4861206"/>
            <a:ext cx="978862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88821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6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13B3EE-8A6C-4CC2-C7F7-E99DD763A0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Thoughts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41B628-1C67-354F-83FA-42596DFAFA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At this time, do not “trust” AI to write code, but good for config/</a:t>
            </a:r>
            <a:r>
              <a:rPr lang="en-US" dirty="0" err="1"/>
              <a:t>yaml</a:t>
            </a:r>
            <a:r>
              <a:rPr lang="en-US" dirty="0"/>
              <a:t> fixups.</a:t>
            </a:r>
          </a:p>
          <a:p>
            <a:r>
              <a:rPr lang="en-US" dirty="0"/>
              <a:t>For config/</a:t>
            </a:r>
            <a:r>
              <a:rPr lang="en-US" dirty="0" err="1"/>
              <a:t>yaml</a:t>
            </a:r>
            <a:r>
              <a:rPr lang="en-US" dirty="0"/>
              <a:t>, I did try some other changes, but it seemed to have “version” issues as things have changed over time. As this was secondary, did not </a:t>
            </a:r>
            <a:r>
              <a:rPr lang="en-US" dirty="0" err="1"/>
              <a:t>followup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99352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92A9A-0970-540E-0BFB-276A1A177D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AI for IOT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B997A3-567C-777A-518E-ABFD0B35670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IOT Design consists of hardware and software</a:t>
            </a:r>
          </a:p>
          <a:p>
            <a:r>
              <a:rPr lang="en-US" dirty="0"/>
              <a:t>Personal Goal for design a IOT Device for “Blinds” control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028" name="Picture 4" descr="Worker opening or closing horizontal window blind indoors, closeup Worker opening or closing horizontal window blind indoors, closeup man closing blinds stock pictures, royalty-free photos &amp; images">
            <a:extLst>
              <a:ext uri="{FF2B5EF4-FFF2-40B4-BE49-F238E27FC236}">
                <a16:creationId xmlns:a16="http://schemas.microsoft.com/office/drawing/2014/main" id="{CB52AD50-46D7-C246-A950-9C0E32A2C131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570" y="2468881"/>
            <a:ext cx="5212080" cy="3462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99361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5881E-3D3B-E8C0-3ED4-A6B2815B02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blindscontroller</a:t>
            </a:r>
            <a:r>
              <a:rPr lang="en-US" dirty="0"/>
              <a:t> “hardware”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7F9432-B55F-325E-BBEB-F932AB200A6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USB-C Power input from power bank</a:t>
            </a:r>
          </a:p>
          <a:p>
            <a:pPr lvl="1"/>
            <a:r>
              <a:rPr lang="en-US" dirty="0"/>
              <a:t>Must be 12Volt for torque</a:t>
            </a:r>
          </a:p>
          <a:p>
            <a:r>
              <a:rPr lang="en-US" dirty="0"/>
              <a:t>USB-PD Controller to tell power bank, ”Please give me 12V”</a:t>
            </a:r>
          </a:p>
          <a:p>
            <a:r>
              <a:rPr lang="en-US" dirty="0"/>
              <a:t>A dc-to-dc stepdown converter for 3.2 Volts</a:t>
            </a:r>
          </a:p>
          <a:p>
            <a:r>
              <a:rPr lang="en-US" dirty="0"/>
              <a:t>ESP32-C6 – Microcontroller</a:t>
            </a:r>
          </a:p>
          <a:p>
            <a:r>
              <a:rPr lang="en-US" dirty="0"/>
              <a:t>ULN2003 Motor Controller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C4B859-2486-E6F0-A768-6E587F692FE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Hardware design Steps</a:t>
            </a:r>
          </a:p>
          <a:p>
            <a:pPr lvl="1"/>
            <a:r>
              <a:rPr lang="en-US" dirty="0"/>
              <a:t>Schematic Capture</a:t>
            </a:r>
          </a:p>
          <a:p>
            <a:pPr lvl="2"/>
            <a:r>
              <a:rPr lang="en-US" dirty="0"/>
              <a:t>Component Selection/Costing/Models</a:t>
            </a:r>
          </a:p>
          <a:p>
            <a:pPr lvl="1"/>
            <a:r>
              <a:rPr lang="en-US" dirty="0"/>
              <a:t>PCB Layout</a:t>
            </a:r>
          </a:p>
          <a:p>
            <a:pPr lvl="1"/>
            <a:r>
              <a:rPr lang="en-US" dirty="0"/>
              <a:t>PCB Routing</a:t>
            </a:r>
          </a:p>
          <a:p>
            <a:pPr lvl="1"/>
            <a:r>
              <a:rPr lang="en-US" dirty="0"/>
              <a:t>PCB Cleanup</a:t>
            </a:r>
          </a:p>
          <a:p>
            <a:pPr lvl="1"/>
            <a:r>
              <a:rPr lang="en-US" dirty="0"/>
              <a:t>BOM Creation</a:t>
            </a:r>
          </a:p>
        </p:txBody>
      </p:sp>
    </p:spTree>
    <p:extLst>
      <p:ext uri="{BB962C8B-B14F-4D97-AF65-F5344CB8AC3E}">
        <p14:creationId xmlns:p14="http://schemas.microsoft.com/office/powerpoint/2010/main" val="25290740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6B257-B112-FA68-ED60-5ED0BF768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FluxAI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C31CB1-3878-3911-CD12-A73C4960027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Based on some search on </a:t>
            </a:r>
            <a:r>
              <a:rPr lang="en-US" dirty="0" err="1"/>
              <a:t>iot</a:t>
            </a:r>
            <a:r>
              <a:rPr lang="en-US" dirty="0"/>
              <a:t>/board design discovered </a:t>
            </a:r>
            <a:r>
              <a:rPr lang="en-US" dirty="0" err="1"/>
              <a:t>fluxai</a:t>
            </a:r>
            <a:endParaRPr lang="en-US" dirty="0"/>
          </a:p>
          <a:p>
            <a:r>
              <a:rPr lang="en-US" dirty="0"/>
              <a:t>Demo’s looked neat</a:t>
            </a:r>
          </a:p>
          <a:p>
            <a:r>
              <a:rPr lang="en-US" dirty="0" err="1"/>
              <a:t>Edorsements</a:t>
            </a:r>
            <a:r>
              <a:rPr lang="en-US" dirty="0"/>
              <a:t> looked cool</a:t>
            </a:r>
          </a:p>
          <a:p>
            <a:r>
              <a:rPr lang="en-US" dirty="0"/>
              <a:t>Marketing was great</a:t>
            </a:r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F9C33703-D578-B6B3-CBB1-2A6829C4D14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318250" y="3094273"/>
            <a:ext cx="5213350" cy="2644304"/>
          </a:xfrm>
        </p:spPr>
      </p:pic>
    </p:spTree>
    <p:extLst>
      <p:ext uri="{BB962C8B-B14F-4D97-AF65-F5344CB8AC3E}">
        <p14:creationId xmlns:p14="http://schemas.microsoft.com/office/powerpoint/2010/main" val="30176933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AE8143-4A83-2E9C-E02B-4FD268AE6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it work: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AAD976-5796-D603-D045-BDEF253FCC3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You “chat” to the ai, requesting what you want:</a:t>
            </a:r>
          </a:p>
          <a:p>
            <a:pPr marL="265176" lvl="1" indent="0">
              <a:buNone/>
            </a:pPr>
            <a:r>
              <a:rPr lang="en-US" dirty="0"/>
              <a:t>“</a:t>
            </a:r>
            <a:r>
              <a:rPr lang="en-US" b="0" i="0" dirty="0">
                <a:solidFill>
                  <a:srgbClr val="FFFFFF"/>
                </a:solidFill>
                <a:effectLst/>
                <a:highlight>
                  <a:srgbClr val="2E2E2E"/>
                </a:highlight>
                <a:latin typeface="Roboto" panose="02000000000000000000" pitchFamily="2" charset="0"/>
              </a:rPr>
              <a:t>Project called blindman, </a:t>
            </a:r>
            <a:r>
              <a:rPr lang="en-US" b="0" i="0" dirty="0" err="1">
                <a:solidFill>
                  <a:srgbClr val="FFFFFF"/>
                </a:solidFill>
                <a:effectLst/>
                <a:highlight>
                  <a:srgbClr val="2E2E2E"/>
                </a:highlight>
                <a:latin typeface="Roboto" panose="02000000000000000000" pitchFamily="2" charset="0"/>
              </a:rPr>
              <a:t>usb</a:t>
            </a:r>
            <a:r>
              <a:rPr lang="en-US" b="0" i="0" dirty="0">
                <a:solidFill>
                  <a:srgbClr val="FFFFFF"/>
                </a:solidFill>
                <a:effectLst/>
                <a:highlight>
                  <a:srgbClr val="2E2E2E"/>
                </a:highlight>
                <a:latin typeface="Roboto" panose="02000000000000000000" pitchFamily="2" charset="0"/>
              </a:rPr>
              <a:t>-c powered via TPS25730DREFR connected to ESP32C6. ESP32C6 controls a ULN2003. connecting to a 28BYJ-48 motor”</a:t>
            </a:r>
            <a:endParaRPr lang="en-US" dirty="0"/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39E6996C-C9B2-8C15-5A57-2F4AD11A018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318250" y="3144718"/>
            <a:ext cx="5213350" cy="2543414"/>
          </a:xfrm>
        </p:spPr>
      </p:pic>
    </p:spTree>
    <p:extLst>
      <p:ext uri="{BB962C8B-B14F-4D97-AF65-F5344CB8AC3E}">
        <p14:creationId xmlns:p14="http://schemas.microsoft.com/office/powerpoint/2010/main" val="8431240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78423-7CAF-1918-9784-0FD34A8D0A7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23567"/>
            <a:ext cx="10891838" cy="1096963"/>
          </a:xfrm>
        </p:spPr>
        <p:txBody>
          <a:bodyPr/>
          <a:lstStyle/>
          <a:p>
            <a:r>
              <a:rPr lang="en-US" dirty="0"/>
              <a:t>RESULT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BAC9D30F-A36A-35F6-3C7E-053892D4B7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672048"/>
            <a:ext cx="12147733" cy="5926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9421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6BD7AD-F1B9-AA87-9EEA-5DB5E6CD1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Thoughts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33B4EF-45E6-394D-A20D-E8204A26B5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They work to hard on “marketing”, on making it cute:</a:t>
            </a:r>
          </a:p>
          <a:p>
            <a:pPr lvl="1"/>
            <a:r>
              <a:rPr lang="en-US" dirty="0"/>
              <a:t>They named my project ”Substation Core Electromagnet…..”</a:t>
            </a:r>
          </a:p>
          <a:p>
            <a:pPr lvl="1"/>
            <a:r>
              <a:rPr lang="en-US" dirty="0"/>
              <a:t>When there getting ready to do something they add nonsense messages “Charging Flux Capacitor”</a:t>
            </a:r>
          </a:p>
          <a:p>
            <a:r>
              <a:rPr lang="en-US" dirty="0"/>
              <a:t>Interactions:</a:t>
            </a:r>
          </a:p>
          <a:p>
            <a:pPr lvl="1"/>
            <a:r>
              <a:rPr lang="en-US" dirty="0"/>
              <a:t>Slow, and bad chat interface, multiple confirms, long delay between</a:t>
            </a:r>
          </a:p>
          <a:p>
            <a:pPr lvl="1"/>
            <a:r>
              <a:rPr lang="en-US" dirty="0"/>
              <a:t>Horrible quality</a:t>
            </a:r>
          </a:p>
          <a:p>
            <a:pPr lvl="1"/>
            <a:r>
              <a:rPr lang="en-US" dirty="0"/>
              <a:t>Tried for 2 hours</a:t>
            </a:r>
          </a:p>
        </p:txBody>
      </p:sp>
    </p:spTree>
    <p:extLst>
      <p:ext uri="{BB962C8B-B14F-4D97-AF65-F5344CB8AC3E}">
        <p14:creationId xmlns:p14="http://schemas.microsoft.com/office/powerpoint/2010/main" val="23956086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43EFE-BCF3-C655-A9C9-930DA8713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Unusable</a:t>
            </a:r>
          </a:p>
        </p:txBody>
      </p:sp>
      <p:pic>
        <p:nvPicPr>
          <p:cNvPr id="15" name="Content Placeholder 14" descr="A black background with several different types of electronic components&#10;&#10;Description automatically generated with medium confidence">
            <a:extLst>
              <a:ext uri="{FF2B5EF4-FFF2-40B4-BE49-F238E27FC236}">
                <a16:creationId xmlns:a16="http://schemas.microsoft.com/office/drawing/2014/main" id="{4435C730-34E0-768F-E683-6B1F6D468BA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27903" y="2401740"/>
            <a:ext cx="2891481" cy="4069970"/>
          </a:xfrm>
        </p:spPr>
      </p:pic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CD9DBA7C-339D-20F1-83C4-E4937DEAB7C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Just randomly placed bits</a:t>
            </a:r>
          </a:p>
          <a:p>
            <a:r>
              <a:rPr lang="en-US" dirty="0"/>
              <a:t>Hardware design its important</a:t>
            </a:r>
          </a:p>
          <a:p>
            <a:pPr lvl="1"/>
            <a:r>
              <a:rPr lang="en-US" dirty="0"/>
              <a:t>Be neat</a:t>
            </a:r>
          </a:p>
          <a:p>
            <a:pPr lvl="1"/>
            <a:r>
              <a:rPr lang="en-US" dirty="0"/>
              <a:t>Every choice affects outcome/price/performance</a:t>
            </a:r>
          </a:p>
          <a:p>
            <a:pPr lvl="1"/>
            <a:r>
              <a:rPr lang="en-US" dirty="0"/>
              <a:t>Takes to long</a:t>
            </a:r>
          </a:p>
        </p:txBody>
      </p:sp>
    </p:spTree>
    <p:extLst>
      <p:ext uri="{BB962C8B-B14F-4D97-AF65-F5344CB8AC3E}">
        <p14:creationId xmlns:p14="http://schemas.microsoft.com/office/powerpoint/2010/main" val="30973094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5C983-93FA-8EBD-E141-FDB570DE3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Alternative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DB701D-96F8-C0F8-D519-9F65C19076E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Installed </a:t>
            </a:r>
            <a:r>
              <a:rPr lang="en-US" dirty="0" err="1"/>
              <a:t>kicad</a:t>
            </a:r>
            <a:endParaRPr lang="en-US" dirty="0"/>
          </a:p>
          <a:p>
            <a:r>
              <a:rPr lang="en-US" dirty="0"/>
              <a:t>Used “</a:t>
            </a:r>
            <a:r>
              <a:rPr lang="en-US" dirty="0" err="1"/>
              <a:t>ultralibrarian</a:t>
            </a:r>
            <a:r>
              <a:rPr lang="en-US" dirty="0"/>
              <a:t>” for known good schematic/</a:t>
            </a:r>
            <a:r>
              <a:rPr lang="en-US" dirty="0" err="1"/>
              <a:t>pcb</a:t>
            </a:r>
            <a:r>
              <a:rPr lang="en-US" dirty="0"/>
              <a:t> symbols</a:t>
            </a:r>
          </a:p>
          <a:p>
            <a:r>
              <a:rPr lang="en-US" dirty="0"/>
              <a:t>Proceeded to learn </a:t>
            </a:r>
            <a:r>
              <a:rPr lang="en-US" dirty="0" err="1"/>
              <a:t>kicad</a:t>
            </a:r>
            <a:r>
              <a:rPr lang="en-US" dirty="0"/>
              <a:t>, and design first stage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1EF215-0C10-2964-EE30-169D7D1257D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Previously have used “Altium”</a:t>
            </a:r>
          </a:p>
          <a:p>
            <a:r>
              <a:rPr lang="en-US" dirty="0"/>
              <a:t>Never used </a:t>
            </a:r>
            <a:r>
              <a:rPr lang="en-US" dirty="0" err="1"/>
              <a:t>kicad</a:t>
            </a:r>
            <a:r>
              <a:rPr lang="en-US" dirty="0"/>
              <a:t> before</a:t>
            </a:r>
          </a:p>
        </p:txBody>
      </p:sp>
    </p:spTree>
    <p:extLst>
      <p:ext uri="{BB962C8B-B14F-4D97-AF65-F5344CB8AC3E}">
        <p14:creationId xmlns:p14="http://schemas.microsoft.com/office/powerpoint/2010/main" val="36226105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4AC103-4D02-44FD-243D-66537584F2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</a:t>
            </a:r>
          </a:p>
        </p:txBody>
      </p:sp>
      <p:pic>
        <p:nvPicPr>
          <p:cNvPr id="7" name="Content Placeholder 6" descr="A diagram of a machine&#10;&#10;Description automatically generated">
            <a:extLst>
              <a:ext uri="{FF2B5EF4-FFF2-40B4-BE49-F238E27FC236}">
                <a16:creationId xmlns:a16="http://schemas.microsoft.com/office/drawing/2014/main" id="{0721F40F-D014-2CE6-C2BB-4B0132C1D4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31076" y="251069"/>
            <a:ext cx="9095514" cy="6458649"/>
          </a:xfrm>
        </p:spPr>
      </p:pic>
    </p:spTree>
    <p:extLst>
      <p:ext uri="{BB962C8B-B14F-4D97-AF65-F5344CB8AC3E}">
        <p14:creationId xmlns:p14="http://schemas.microsoft.com/office/powerpoint/2010/main" val="41595482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2EA62-D56C-1204-6CB8-DA62B8E2D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 Learning for April 2025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269EBD-77BF-CD73-F3DC-9ECB6BC8D9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First AI Productively – RDS and </a:t>
            </a:r>
            <a:r>
              <a:rPr lang="en-US" dirty="0" err="1"/>
              <a:t>Openshift</a:t>
            </a:r>
            <a:r>
              <a:rPr lang="en-US" dirty="0"/>
              <a:t> deployment changes</a:t>
            </a:r>
          </a:p>
          <a:p>
            <a:r>
              <a:rPr lang="en-US" dirty="0"/>
              <a:t>Second AI Productivity – Using full AI Generation for IOT Devices</a:t>
            </a:r>
          </a:p>
        </p:txBody>
      </p:sp>
    </p:spTree>
    <p:extLst>
      <p:ext uri="{BB962C8B-B14F-4D97-AF65-F5344CB8AC3E}">
        <p14:creationId xmlns:p14="http://schemas.microsoft.com/office/powerpoint/2010/main" val="34285405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1142E9-5B1B-3900-8466-605A50DB5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Thoughts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CD3551-03FE-9846-43F9-3B22BD29AB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AI is very good at some repeatable tasks</a:t>
            </a:r>
          </a:p>
          <a:p>
            <a:r>
              <a:rPr lang="en-US" dirty="0"/>
              <a:t>Version control can be a problem – Which version of </a:t>
            </a:r>
            <a:r>
              <a:rPr lang="en-US" dirty="0" err="1"/>
              <a:t>openshift</a:t>
            </a:r>
            <a:r>
              <a:rPr lang="en-US" dirty="0"/>
              <a:t> was the model trained on</a:t>
            </a:r>
          </a:p>
          <a:p>
            <a:r>
              <a:rPr lang="en-US" dirty="0"/>
              <a:t>More detailed tasks, trust is really a issue: In IOT/PCB design, things like “use 10uf capacitors/multiples could save you several dollars” does not seem to be in current AI</a:t>
            </a:r>
          </a:p>
          <a:p>
            <a:r>
              <a:rPr lang="en-US" dirty="0"/>
              <a:t>While my “</a:t>
            </a:r>
            <a:r>
              <a:rPr lang="en-US" dirty="0" err="1"/>
              <a:t>kicad</a:t>
            </a:r>
            <a:r>
              <a:rPr lang="en-US" dirty="0"/>
              <a:t>” first page took me 4-5 hours the quality was 100%, I spent about 2 hours trying Flux-AI and got nothing. </a:t>
            </a:r>
            <a:r>
              <a:rPr lang="en-US" dirty="0" err="1"/>
              <a:t>Im</a:t>
            </a:r>
            <a:r>
              <a:rPr lang="en-US" dirty="0"/>
              <a:t> sure that at some point, AI can design simple boards, but experience still is king. </a:t>
            </a:r>
          </a:p>
          <a:p>
            <a:r>
              <a:rPr lang="en-US" dirty="0"/>
              <a:t>May be better for auto-routing/design checks etc.</a:t>
            </a:r>
          </a:p>
        </p:txBody>
      </p:sp>
    </p:spTree>
    <p:extLst>
      <p:ext uri="{BB962C8B-B14F-4D97-AF65-F5344CB8AC3E}">
        <p14:creationId xmlns:p14="http://schemas.microsoft.com/office/powerpoint/2010/main" val="7513750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92D7C-8430-A0AD-4DFF-1A35B8D11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Deployment Script AI Generation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C4928B-29F0-0479-0723-06051783E4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Original </a:t>
            </a:r>
            <a:r>
              <a:rPr lang="en-US" dirty="0" err="1"/>
              <a:t>rds</a:t>
            </a:r>
            <a:r>
              <a:rPr lang="en-US" dirty="0"/>
              <a:t> deployments were done with via “POD” definitions</a:t>
            </a:r>
          </a:p>
          <a:p>
            <a:r>
              <a:rPr lang="en-US" dirty="0"/>
              <a:t>Wanted to move to </a:t>
            </a:r>
            <a:r>
              <a:rPr lang="en-US" dirty="0" err="1"/>
              <a:t>Openshift</a:t>
            </a:r>
            <a:r>
              <a:rPr lang="en-US" dirty="0"/>
              <a:t> Deployments</a:t>
            </a:r>
          </a:p>
          <a:p>
            <a:r>
              <a:rPr lang="en-US" dirty="0"/>
              <a:t>Conceived from “Medium” Article</a:t>
            </a:r>
          </a:p>
          <a:p>
            <a:pPr lvl="1"/>
            <a:r>
              <a:rPr lang="en-US" dirty="0"/>
              <a:t>https://</a:t>
            </a:r>
            <a:r>
              <a:rPr lang="en-US" dirty="0" err="1"/>
              <a:t>medium.com</a:t>
            </a:r>
            <a:r>
              <a:rPr lang="en-US" dirty="0"/>
              <a:t>/@</a:t>
            </a:r>
            <a:r>
              <a:rPr lang="en-US" dirty="0" err="1"/>
              <a:t>whaleberry</a:t>
            </a:r>
            <a:r>
              <a:rPr lang="en-US" dirty="0"/>
              <a:t>/convert-pod-to-deployment-in-kubernetes-b0f2fc362b21</a:t>
            </a:r>
          </a:p>
        </p:txBody>
      </p:sp>
    </p:spTree>
    <p:extLst>
      <p:ext uri="{BB962C8B-B14F-4D97-AF65-F5344CB8AC3E}">
        <p14:creationId xmlns:p14="http://schemas.microsoft.com/office/powerpoint/2010/main" val="227544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FCC6A-F681-38F5-4858-FAB1D6BB0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Original Pod Description</a:t>
            </a: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07E6FB15-622B-9F93-BF2F-E7CFC6CF7B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681" y="2228342"/>
            <a:ext cx="9638270" cy="4040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2382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CE09EF-A23E-0F37-9BDD-1F45ECF641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38ED07-F7D3-9437-A679-5B1D4F185C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1. Install Amazon Q Developer plugin to Visual Studio</a:t>
            </a:r>
          </a:p>
          <a:p>
            <a:r>
              <a:rPr lang="en-US" dirty="0"/>
              <a:t>2. Opened </a:t>
            </a:r>
            <a:r>
              <a:rPr lang="en-US" dirty="0" err="1"/>
              <a:t>rds</a:t>
            </a:r>
            <a:r>
              <a:rPr lang="en-US" dirty="0"/>
              <a:t>-task-</a:t>
            </a:r>
            <a:r>
              <a:rPr lang="en-US" dirty="0" err="1"/>
              <a:t>deploy.yaml</a:t>
            </a:r>
            <a:r>
              <a:rPr lang="en-US" dirty="0"/>
              <a:t>” in visual studio</a:t>
            </a:r>
          </a:p>
          <a:p>
            <a:r>
              <a:rPr lang="en-US" dirty="0"/>
              <a:t>3. Open Amazon Q Developer Chat window:</a:t>
            </a:r>
          </a:p>
          <a:p>
            <a:pPr lvl="1"/>
            <a:r>
              <a:rPr lang="en-US" dirty="0"/>
              <a:t>”Change Pod to deployment”</a:t>
            </a:r>
          </a:p>
        </p:txBody>
      </p:sp>
    </p:spTree>
    <p:extLst>
      <p:ext uri="{BB962C8B-B14F-4D97-AF65-F5344CB8AC3E}">
        <p14:creationId xmlns:p14="http://schemas.microsoft.com/office/powerpoint/2010/main" val="39301993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BD3EC-26C6-1B7D-C3D6-3D2E03EE2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37C74E06-280D-C1BC-ECFA-B723A77D8A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78" y="2101523"/>
            <a:ext cx="8479207" cy="4390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2747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9AF81-42C0-201B-FBDD-938E5B988D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86FD9A-8551-998A-F640-99F11BAA89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result came as a block in “chat”</a:t>
            </a:r>
          </a:p>
          <a:p>
            <a:r>
              <a:rPr lang="en-US" dirty="0"/>
              <a:t>Verified that the config was ok</a:t>
            </a:r>
          </a:p>
          <a:p>
            <a:r>
              <a:rPr lang="en-US" dirty="0"/>
              <a:t>Copy pasted it into the deployment </a:t>
            </a:r>
            <a:r>
              <a:rPr lang="en-US" dirty="0" err="1"/>
              <a:t>yaml</a:t>
            </a:r>
            <a:r>
              <a:rPr lang="en-US" dirty="0"/>
              <a:t>,  used it to create the pod.</a:t>
            </a:r>
          </a:p>
          <a:p>
            <a:r>
              <a:rPr lang="en-US" dirty="0"/>
              <a:t>Worked first time</a:t>
            </a:r>
          </a:p>
          <a:p>
            <a:r>
              <a:rPr lang="en-US" dirty="0"/>
              <a:t>As </a:t>
            </a:r>
            <a:r>
              <a:rPr lang="en-US" dirty="0" err="1"/>
              <a:t>yaml</a:t>
            </a:r>
            <a:r>
              <a:rPr lang="en-US" dirty="0"/>
              <a:t> are tab/white space, and editing usually means a few tries to get spacing just right, this did it in a moment.</a:t>
            </a:r>
          </a:p>
        </p:txBody>
      </p:sp>
    </p:spTree>
    <p:extLst>
      <p:ext uri="{BB962C8B-B14F-4D97-AF65-F5344CB8AC3E}">
        <p14:creationId xmlns:p14="http://schemas.microsoft.com/office/powerpoint/2010/main" val="21166129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97C2F-1AE9-264F-A832-5CE70DD84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Further Tests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574D-B0A2-A37D-E8E7-3C932FF127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Converted worker, </a:t>
            </a:r>
            <a:r>
              <a:rPr lang="en-US" dirty="0" err="1"/>
              <a:t>rabbitmq</a:t>
            </a:r>
            <a:r>
              <a:rPr lang="en-US" dirty="0"/>
              <a:t> and </a:t>
            </a:r>
            <a:r>
              <a:rPr lang="en-US" dirty="0" err="1"/>
              <a:t>redis</a:t>
            </a:r>
            <a:r>
              <a:rPr lang="en-US" dirty="0"/>
              <a:t> into deployments. </a:t>
            </a:r>
          </a:p>
          <a:p>
            <a:pPr lvl="1"/>
            <a:r>
              <a:rPr lang="en-US" dirty="0"/>
              <a:t>All were one and done</a:t>
            </a:r>
          </a:p>
          <a:p>
            <a:r>
              <a:rPr lang="en-US" dirty="0"/>
              <a:t>Opened all deployments, and ask “Q Developer” to combine all the deployments</a:t>
            </a:r>
          </a:p>
          <a:p>
            <a:r>
              <a:rPr lang="en-US" dirty="0"/>
              <a:t>It then showed the complete deployment</a:t>
            </a:r>
          </a:p>
          <a:p>
            <a:r>
              <a:rPr lang="en-US" dirty="0"/>
              <a:t>Tested </a:t>
            </a:r>
            <a:r>
              <a:rPr lang="en-US" dirty="0" err="1"/>
              <a:t>rds</a:t>
            </a:r>
            <a:r>
              <a:rPr lang="en-US" dirty="0"/>
              <a:t>-deploy-</a:t>
            </a:r>
            <a:r>
              <a:rPr lang="en-US" dirty="0" err="1"/>
              <a:t>all.yaml</a:t>
            </a:r>
            <a:endParaRPr lang="en-US" dirty="0"/>
          </a:p>
          <a:p>
            <a:pPr lvl="1"/>
            <a:r>
              <a:rPr lang="en-US" dirty="0"/>
              <a:t>Worked first time</a:t>
            </a:r>
          </a:p>
          <a:p>
            <a:r>
              <a:rPr lang="en-US" dirty="0"/>
              <a:t>Cleaned up repo, removed 10 files/deleted 279 lines</a:t>
            </a:r>
          </a:p>
        </p:txBody>
      </p:sp>
    </p:spTree>
    <p:extLst>
      <p:ext uri="{BB962C8B-B14F-4D97-AF65-F5344CB8AC3E}">
        <p14:creationId xmlns:p14="http://schemas.microsoft.com/office/powerpoint/2010/main" val="42883620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24745E-B666-0247-E092-9C6E1C6710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2B342164-53FF-7AB6-26C6-EBEABD9667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2674" y="2633663"/>
            <a:ext cx="10146015" cy="3565525"/>
          </a:xfrm>
        </p:spPr>
      </p:pic>
    </p:spTree>
    <p:extLst>
      <p:ext uri="{BB962C8B-B14F-4D97-AF65-F5344CB8AC3E}">
        <p14:creationId xmlns:p14="http://schemas.microsoft.com/office/powerpoint/2010/main" val="3397830133"/>
      </p:ext>
    </p:extLst>
  </p:cSld>
  <p:clrMapOvr>
    <a:masterClrMapping/>
  </p:clrMapOvr>
</p:sld>
</file>

<file path=ppt/theme/theme1.xml><?xml version="1.0" encoding="utf-8"?>
<a:theme xmlns:a="http://schemas.openxmlformats.org/drawingml/2006/main" name="DashVTI">
  <a:themeElements>
    <a:clrScheme name="Custom 6">
      <a:dk1>
        <a:sysClr val="windowText" lastClr="000000"/>
      </a:dk1>
      <a:lt1>
        <a:sysClr val="window" lastClr="FFFFFF"/>
      </a:lt1>
      <a:dk2>
        <a:srgbClr val="0D1C3B"/>
      </a:dk2>
      <a:lt2>
        <a:srgbClr val="F5F2F9"/>
      </a:lt2>
      <a:accent1>
        <a:srgbClr val="1973EB"/>
      </a:accent1>
      <a:accent2>
        <a:srgbClr val="25C8A2"/>
      </a:accent2>
      <a:accent3>
        <a:srgbClr val="BF8ED1"/>
      </a:accent3>
      <a:accent4>
        <a:srgbClr val="FE733C"/>
      </a:accent4>
      <a:accent5>
        <a:srgbClr val="FE5A5A"/>
      </a:accent5>
      <a:accent6>
        <a:srgbClr val="1AC16E"/>
      </a:accent6>
      <a:hlink>
        <a:srgbClr val="1AC16E"/>
      </a:hlink>
      <a:folHlink>
        <a:srgbClr val="00B0F0"/>
      </a:folHlink>
    </a:clrScheme>
    <a:fontScheme name="grandview display">
      <a:majorFont>
        <a:latin typeface="Grandview Display"/>
        <a:ea typeface=""/>
        <a:cs typeface=""/>
      </a:majorFont>
      <a:minorFont>
        <a:latin typeface="Grandview Displ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shVTI" id="{0A75137F-CDEB-4E94-A788-9D255EBE1B91}" vid="{DE9A6A09-5855-45A3-8E99-4290ED24057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228</TotalTime>
  <Words>684</Words>
  <Application>Microsoft Macintosh PowerPoint</Application>
  <PresentationFormat>Widescreen</PresentationFormat>
  <Paragraphs>91</Paragraphs>
  <Slides>20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Aptos</vt:lpstr>
      <vt:lpstr>Arial</vt:lpstr>
      <vt:lpstr>Grandview Display</vt:lpstr>
      <vt:lpstr>Roboto</vt:lpstr>
      <vt:lpstr>DashVTI</vt:lpstr>
      <vt:lpstr>AI Journey – Small To Big Steps</vt:lpstr>
      <vt:lpstr>AI Learning for April 2025</vt:lpstr>
      <vt:lpstr>Simple Deployment Script AI Generation</vt:lpstr>
      <vt:lpstr>Original Pod Description</vt:lpstr>
      <vt:lpstr>Deployment</vt:lpstr>
      <vt:lpstr>Result</vt:lpstr>
      <vt:lpstr>Steps</vt:lpstr>
      <vt:lpstr>Further Tests</vt:lpstr>
      <vt:lpstr>Result</vt:lpstr>
      <vt:lpstr>Thoughts</vt:lpstr>
      <vt:lpstr>Using AI for IOT Design</vt:lpstr>
      <vt:lpstr>What is blindscontroller “hardware”</vt:lpstr>
      <vt:lpstr>FluxAI</vt:lpstr>
      <vt:lpstr>How does it work:</vt:lpstr>
      <vt:lpstr>RESULT</vt:lpstr>
      <vt:lpstr>Thoughts</vt:lpstr>
      <vt:lpstr>Unusable</vt:lpstr>
      <vt:lpstr>Alternative</vt:lpstr>
      <vt:lpstr>Result</vt:lpstr>
      <vt:lpstr>Final Thoughts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 Journey – Small To Big Steps</dc:title>
  <dc:creator>Glenn West</dc:creator>
  <cp:lastModifiedBy>Glenn West</cp:lastModifiedBy>
  <cp:revision>3</cp:revision>
  <cp:lastPrinted>2025-04-08T16:16:59Z</cp:lastPrinted>
  <dcterms:created xsi:type="dcterms:W3CDTF">2025-04-08T15:06:45Z</dcterms:created>
  <dcterms:modified xsi:type="dcterms:W3CDTF">2025-04-21T13:57:40Z</dcterms:modified>
</cp:coreProperties>
</file>